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f6da36300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g3f6da363005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de Título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Texto Vertical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o e Título Vertical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nteúdo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beçalho da Seção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as Partes de Conteúdo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ção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6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6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6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mente Título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m Branco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údo com Legenda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m com Legenda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2F2F2"/>
            </a:gs>
            <a:gs pos="74000">
              <a:srgbClr val="D6D6D6"/>
            </a:gs>
            <a:gs pos="83000">
              <a:srgbClr val="D6D6D6"/>
            </a:gs>
            <a:gs pos="100000">
              <a:srgbClr val="E3E3E3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85" name="Google Shape;85;p13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pic>
        <p:nvPicPr>
          <p:cNvPr id="86" name="Google Shape;86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8984" y="368096"/>
            <a:ext cx="2376538" cy="1139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568611" y="5605536"/>
            <a:ext cx="853442" cy="8564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2F2F2"/>
            </a:gs>
            <a:gs pos="74000">
              <a:srgbClr val="D6D6D6"/>
            </a:gs>
            <a:gs pos="83000">
              <a:srgbClr val="D6D6D6"/>
            </a:gs>
            <a:gs pos="100000">
              <a:srgbClr val="E3E3E3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8984" y="368096"/>
            <a:ext cx="2376538" cy="1139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568611" y="5605536"/>
            <a:ext cx="853442" cy="8564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2F2F2"/>
            </a:gs>
            <a:gs pos="74000">
              <a:srgbClr val="D6D6D6"/>
            </a:gs>
            <a:gs pos="83000">
              <a:srgbClr val="D6D6D6"/>
            </a:gs>
            <a:gs pos="100000">
              <a:srgbClr val="E3E3E3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8984" y="368096"/>
            <a:ext cx="2376541" cy="1139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568611" y="5605536"/>
            <a:ext cx="853442" cy="8564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